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4" r:id="rId4"/>
  </p:sldMasterIdLst>
  <p:notesMasterIdLst>
    <p:notesMasterId r:id="rId18"/>
  </p:notesMasterIdLst>
  <p:handoutMasterIdLst>
    <p:handoutMasterId r:id="rId19"/>
  </p:handoutMasterIdLst>
  <p:sldIdLst>
    <p:sldId id="327" r:id="rId5"/>
    <p:sldId id="295" r:id="rId6"/>
    <p:sldId id="320" r:id="rId7"/>
    <p:sldId id="297" r:id="rId8"/>
    <p:sldId id="298" r:id="rId9"/>
    <p:sldId id="299" r:id="rId10"/>
    <p:sldId id="322" r:id="rId11"/>
    <p:sldId id="321" r:id="rId12"/>
    <p:sldId id="300" r:id="rId13"/>
    <p:sldId id="301" r:id="rId14"/>
    <p:sldId id="328" r:id="rId15"/>
    <p:sldId id="310" r:id="rId16"/>
    <p:sldId id="326" r:id="rId17"/>
  </p:sldIdLst>
  <p:sldSz cx="9601200" cy="5400675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4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9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13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18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022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orient="horz" pos="3175" userDrawn="1">
          <p15:clr>
            <a:srgbClr val="A4A3A4"/>
          </p15:clr>
        </p15:guide>
        <p15:guide id="3" orient="horz" pos="748" userDrawn="1">
          <p15:clr>
            <a:srgbClr val="A4A3A4"/>
          </p15:clr>
        </p15:guide>
        <p15:guide id="4" orient="horz" pos="567" userDrawn="1">
          <p15:clr>
            <a:srgbClr val="A4A3A4"/>
          </p15:clr>
        </p15:guide>
        <p15:guide id="5" orient="horz" pos="3062" userDrawn="1">
          <p15:clr>
            <a:srgbClr val="A4A3A4"/>
          </p15:clr>
        </p15:guide>
        <p15:guide id="6" orient="horz" pos="2563" userDrawn="1">
          <p15:clr>
            <a:srgbClr val="A4A3A4"/>
          </p15:clr>
        </p15:guide>
        <p15:guide id="7" pos="303" userDrawn="1">
          <p15:clr>
            <a:srgbClr val="A4A3A4"/>
          </p15:clr>
        </p15:guide>
        <p15:guide id="8" pos="5745" userDrawn="1">
          <p15:clr>
            <a:srgbClr val="A4A3A4"/>
          </p15:clr>
        </p15:guide>
        <p15:guide id="9" pos="2964" userDrawn="1">
          <p15:clr>
            <a:srgbClr val="A4A3A4"/>
          </p15:clr>
        </p15:guide>
        <p15:guide id="10" pos="3084" userDrawn="1">
          <p15:clr>
            <a:srgbClr val="A4A3A4"/>
          </p15:clr>
        </p15:guide>
        <p15:guide id="11" pos="29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26C"/>
    <a:srgbClr val="007360"/>
    <a:srgbClr val="E2EEEC"/>
    <a:srgbClr val="DDDDDD"/>
    <a:srgbClr val="D1E5E2"/>
    <a:srgbClr val="5FA39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207" autoAdjust="0"/>
  </p:normalViewPr>
  <p:slideViewPr>
    <p:cSldViewPr snapToObjects="1" showGuides="1">
      <p:cViewPr varScale="1">
        <p:scale>
          <a:sx n="84" d="100"/>
          <a:sy n="84" d="100"/>
        </p:scale>
        <p:origin x="876" y="72"/>
      </p:cViewPr>
      <p:guideLst>
        <p:guide orient="horz" pos="227"/>
        <p:guide orient="horz" pos="3175"/>
        <p:guide orient="horz" pos="748"/>
        <p:guide orient="horz" pos="567"/>
        <p:guide orient="horz" pos="3062"/>
        <p:guide orient="horz" pos="2563"/>
        <p:guide pos="303"/>
        <p:guide pos="5745"/>
        <p:guide pos="2964"/>
        <p:guide pos="3084"/>
        <p:guide pos="29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80" d="100"/>
          <a:sy n="80" d="100"/>
        </p:scale>
        <p:origin x="4002" y="46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46A0E-A3CA-4693-82D2-F6B2D55515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450CE1A-4FFD-4FC7-8B63-CECFAF7AE22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Объем встроенной памяти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63047-1136-4D76-8533-DE877B868959}" type="parTrans" cxnId="{37ABB7F5-9217-4E29-A0A8-1D4C7E2619B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64074-8F18-4084-A117-0A8F475CF858}" type="sibTrans" cxnId="{37ABB7F5-9217-4E29-A0A8-1D4C7E2619B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D897B-1310-411E-9508-01D8D22BDFB5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Доступ к корпоративной сети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396AD-6AA8-4FDC-B6DA-E07811EFD8B9}" type="parTrans" cxnId="{9FBFD960-AD7E-4A09-9537-C0C5E65E664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C054D-27AD-49C2-9261-34767920CC9A}" type="sibTrans" cxnId="{9FBFD960-AD7E-4A09-9537-C0C5E65E664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CF221-844C-449F-A29A-59984823716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Неавторизованные подключения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CA721-3464-4458-B9BC-04B45B6AE478}" type="parTrans" cxnId="{A88C32F1-FB00-4A9F-8F0C-1E8ABC6F680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47B1A-42E9-4638-A257-029994CA8B22}" type="sibTrans" cxnId="{A88C32F1-FB00-4A9F-8F0C-1E8ABC6F680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9C950-DC64-49AA-BB89-78B27AFD3EB6}">
      <dgm:prSet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Архивирование данных, «мусор»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22A68-4109-4B96-A3C9-A94E28DA24B8}" type="parTrans" cxnId="{5383099B-DF05-4412-A610-77D9C81F4F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11ED0-532C-4596-A1BF-3689B9AF27BA}" type="sibTrans" cxnId="{5383099B-DF05-4412-A610-77D9C81F4F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C1DF3-48EA-4EC2-AAC1-EB5A095DADFD}">
      <dgm:prSet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безопасности в зависимости от платформы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E922C-A672-4795-A1FC-A896F526F8A3}" type="parTrans" cxnId="{D9CD6838-0F63-4EFC-8712-DBF6E5D6D23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76EE7-6D91-4727-B17E-5DF1D24172DE}" type="sibTrans" cxnId="{D9CD6838-0F63-4EFC-8712-DBF6E5D6D23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4288F-3B1F-4066-A2C0-D947D3481D0C}" type="pres">
      <dgm:prSet presAssocID="{0C946A0E-A3CA-4693-82D2-F6B2D55515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E833BBC-DC09-4E92-9C0F-F165192C6770}" type="pres">
      <dgm:prSet presAssocID="{0C946A0E-A3CA-4693-82D2-F6B2D55515B8}" presName="Name1" presStyleCnt="0"/>
      <dgm:spPr/>
    </dgm:pt>
    <dgm:pt modelId="{67A79969-A0DF-471C-8D62-D107EBDA622A}" type="pres">
      <dgm:prSet presAssocID="{0C946A0E-A3CA-4693-82D2-F6B2D55515B8}" presName="cycle" presStyleCnt="0"/>
      <dgm:spPr/>
    </dgm:pt>
    <dgm:pt modelId="{0CEB821F-95C5-4B13-AE7A-329B8D649E87}" type="pres">
      <dgm:prSet presAssocID="{0C946A0E-A3CA-4693-82D2-F6B2D55515B8}" presName="srcNode" presStyleLbl="node1" presStyleIdx="0" presStyleCnt="5"/>
      <dgm:spPr/>
    </dgm:pt>
    <dgm:pt modelId="{984706A7-2E5B-4F04-8369-3D06678E4865}" type="pres">
      <dgm:prSet presAssocID="{0C946A0E-A3CA-4693-82D2-F6B2D55515B8}" presName="conn" presStyleLbl="parChTrans1D2" presStyleIdx="0" presStyleCnt="1"/>
      <dgm:spPr/>
      <dgm:t>
        <a:bodyPr/>
        <a:lstStyle/>
        <a:p>
          <a:endParaRPr lang="ru-RU"/>
        </a:p>
      </dgm:t>
    </dgm:pt>
    <dgm:pt modelId="{3DA52210-65FF-4CC5-A4B4-5C373EA56877}" type="pres">
      <dgm:prSet presAssocID="{0C946A0E-A3CA-4693-82D2-F6B2D55515B8}" presName="extraNode" presStyleLbl="node1" presStyleIdx="0" presStyleCnt="5"/>
      <dgm:spPr/>
    </dgm:pt>
    <dgm:pt modelId="{ED46B7BD-9797-4E26-89FC-4C5ED07B3792}" type="pres">
      <dgm:prSet presAssocID="{0C946A0E-A3CA-4693-82D2-F6B2D55515B8}" presName="dstNode" presStyleLbl="node1" presStyleIdx="0" presStyleCnt="5"/>
      <dgm:spPr/>
    </dgm:pt>
    <dgm:pt modelId="{4F7B614F-EEE3-42AF-8313-E942367BE14E}" type="pres">
      <dgm:prSet presAssocID="{9450CE1A-4FFD-4FC7-8B63-CECFAF7AE226}" presName="text_1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B91F88-289F-4990-BC85-1467867BB002}" type="pres">
      <dgm:prSet presAssocID="{9450CE1A-4FFD-4FC7-8B63-CECFAF7AE226}" presName="accent_1" presStyleCnt="0"/>
      <dgm:spPr/>
    </dgm:pt>
    <dgm:pt modelId="{4C1A7DFA-6F0A-4CF2-A2FD-BC1CC82C9876}" type="pres">
      <dgm:prSet presAssocID="{9450CE1A-4FFD-4FC7-8B63-CECFAF7AE226}" presName="accentRepeatNode" presStyleLbl="solidFgAcc1" presStyleIdx="0" presStyleCnt="5"/>
      <dgm:spPr/>
    </dgm:pt>
    <dgm:pt modelId="{2DD0B0FF-6B40-4B6C-84AF-CCB79189511A}" type="pres">
      <dgm:prSet presAssocID="{C899C950-DC64-49AA-BB89-78B27AFD3EB6}" presName="text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F92964-563D-4BDD-8EA2-68E42F4F25C3}" type="pres">
      <dgm:prSet presAssocID="{C899C950-DC64-49AA-BB89-78B27AFD3EB6}" presName="accent_2" presStyleCnt="0"/>
      <dgm:spPr/>
    </dgm:pt>
    <dgm:pt modelId="{623F69CA-3FAB-4FAD-8358-78FDCFB9ADE1}" type="pres">
      <dgm:prSet presAssocID="{C899C950-DC64-49AA-BB89-78B27AFD3EB6}" presName="accentRepeatNode" presStyleLbl="solidFgAcc1" presStyleIdx="1" presStyleCnt="5"/>
      <dgm:spPr/>
    </dgm:pt>
    <dgm:pt modelId="{B09A896C-E356-48A5-AA5A-FC95D6AD0989}" type="pres">
      <dgm:prSet presAssocID="{593C1DF3-48EA-4EC2-AAC1-EB5A095DADFD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74A8C00-2223-4C78-9A1A-F2199C56BB5F}" type="pres">
      <dgm:prSet presAssocID="{593C1DF3-48EA-4EC2-AAC1-EB5A095DADFD}" presName="accent_3" presStyleCnt="0"/>
      <dgm:spPr/>
    </dgm:pt>
    <dgm:pt modelId="{C4227006-10CA-4F9D-AF3A-01D62114B191}" type="pres">
      <dgm:prSet presAssocID="{593C1DF3-48EA-4EC2-AAC1-EB5A095DADFD}" presName="accentRepeatNode" presStyleLbl="solidFgAcc1" presStyleIdx="2" presStyleCnt="5"/>
      <dgm:spPr/>
    </dgm:pt>
    <dgm:pt modelId="{E61B6960-A111-4DA8-BDCC-CF725D0D0FC2}" type="pres">
      <dgm:prSet presAssocID="{2E2D897B-1310-411E-9508-01D8D22BDFB5}" presName="text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343D374-02BC-4BFB-93C5-AB977C65AA3E}" type="pres">
      <dgm:prSet presAssocID="{2E2D897B-1310-411E-9508-01D8D22BDFB5}" presName="accent_4" presStyleCnt="0"/>
      <dgm:spPr/>
    </dgm:pt>
    <dgm:pt modelId="{3DD4996C-ABD3-4095-BAAD-DBACD8C21DF2}" type="pres">
      <dgm:prSet presAssocID="{2E2D897B-1310-411E-9508-01D8D22BDFB5}" presName="accentRepeatNode" presStyleLbl="solidFgAcc1" presStyleIdx="3" presStyleCnt="5"/>
      <dgm:spPr/>
    </dgm:pt>
    <dgm:pt modelId="{7B5DBA8F-0234-4B35-9806-6209EBE6ABD2}" type="pres">
      <dgm:prSet presAssocID="{2D2CF221-844C-449F-A29A-59984823716B}" presName="text_5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FC62AF8-6ED9-4889-A256-9B86805F24FD}" type="pres">
      <dgm:prSet presAssocID="{2D2CF221-844C-449F-A29A-59984823716B}" presName="accent_5" presStyleCnt="0"/>
      <dgm:spPr/>
    </dgm:pt>
    <dgm:pt modelId="{D8FB50C3-7866-41D4-B9E4-C5D865EA7293}" type="pres">
      <dgm:prSet presAssocID="{2D2CF221-844C-449F-A29A-59984823716B}" presName="accentRepeatNode" presStyleLbl="solidFgAcc1" presStyleIdx="4" presStyleCnt="5"/>
      <dgm:spPr/>
    </dgm:pt>
  </dgm:ptLst>
  <dgm:cxnLst>
    <dgm:cxn modelId="{A88C32F1-FB00-4A9F-8F0C-1E8ABC6F680C}" srcId="{0C946A0E-A3CA-4693-82D2-F6B2D55515B8}" destId="{2D2CF221-844C-449F-A29A-59984823716B}" srcOrd="4" destOrd="0" parTransId="{E87CA721-3464-4458-B9BC-04B45B6AE478}" sibTransId="{F8447B1A-42E9-4638-A257-029994CA8B22}"/>
    <dgm:cxn modelId="{981A1120-1409-4676-AFD8-30CA90D03CCB}" type="presOf" srcId="{2D2CF221-844C-449F-A29A-59984823716B}" destId="{7B5DBA8F-0234-4B35-9806-6209EBE6ABD2}" srcOrd="0" destOrd="0" presId="urn:microsoft.com/office/officeart/2008/layout/VerticalCurvedList"/>
    <dgm:cxn modelId="{D9CD6838-0F63-4EFC-8712-DBF6E5D6D23C}" srcId="{0C946A0E-A3CA-4693-82D2-F6B2D55515B8}" destId="{593C1DF3-48EA-4EC2-AAC1-EB5A095DADFD}" srcOrd="2" destOrd="0" parTransId="{FAAE922C-A672-4795-A1FC-A896F526F8A3}" sibTransId="{42076EE7-6D91-4727-B17E-5DF1D24172DE}"/>
    <dgm:cxn modelId="{9FBFD960-AD7E-4A09-9537-C0C5E65E6645}" srcId="{0C946A0E-A3CA-4693-82D2-F6B2D55515B8}" destId="{2E2D897B-1310-411E-9508-01D8D22BDFB5}" srcOrd="3" destOrd="0" parTransId="{025396AD-6AA8-4FDC-B6DA-E07811EFD8B9}" sibTransId="{665C054D-27AD-49C2-9261-34767920CC9A}"/>
    <dgm:cxn modelId="{98057B28-55E8-46CB-9B79-E1B790D72C05}" type="presOf" srcId="{C899C950-DC64-49AA-BB89-78B27AFD3EB6}" destId="{2DD0B0FF-6B40-4B6C-84AF-CCB79189511A}" srcOrd="0" destOrd="0" presId="urn:microsoft.com/office/officeart/2008/layout/VerticalCurvedList"/>
    <dgm:cxn modelId="{30201B9C-9615-46E2-B4D5-EAB6969B84FB}" type="presOf" srcId="{0C946A0E-A3CA-4693-82D2-F6B2D55515B8}" destId="{9D74288F-3B1F-4066-A2C0-D947D3481D0C}" srcOrd="0" destOrd="0" presId="urn:microsoft.com/office/officeart/2008/layout/VerticalCurvedList"/>
    <dgm:cxn modelId="{072467DE-1016-44AB-A2AD-4A59776AB496}" type="presOf" srcId="{2E2D897B-1310-411E-9508-01D8D22BDFB5}" destId="{E61B6960-A111-4DA8-BDCC-CF725D0D0FC2}" srcOrd="0" destOrd="0" presId="urn:microsoft.com/office/officeart/2008/layout/VerticalCurvedList"/>
    <dgm:cxn modelId="{50DB78A6-B825-4044-8825-2E4FA6B7F4CF}" type="presOf" srcId="{9450CE1A-4FFD-4FC7-8B63-CECFAF7AE226}" destId="{4F7B614F-EEE3-42AF-8313-E942367BE14E}" srcOrd="0" destOrd="0" presId="urn:microsoft.com/office/officeart/2008/layout/VerticalCurvedList"/>
    <dgm:cxn modelId="{37ABB7F5-9217-4E29-A0A8-1D4C7E2619B0}" srcId="{0C946A0E-A3CA-4693-82D2-F6B2D55515B8}" destId="{9450CE1A-4FFD-4FC7-8B63-CECFAF7AE226}" srcOrd="0" destOrd="0" parTransId="{6AC63047-1136-4D76-8533-DE877B868959}" sibTransId="{27064074-8F18-4084-A117-0A8F475CF858}"/>
    <dgm:cxn modelId="{6E6F0FF8-4003-45D9-B195-31325C118E50}" type="presOf" srcId="{593C1DF3-48EA-4EC2-AAC1-EB5A095DADFD}" destId="{B09A896C-E356-48A5-AA5A-FC95D6AD0989}" srcOrd="0" destOrd="0" presId="urn:microsoft.com/office/officeart/2008/layout/VerticalCurvedList"/>
    <dgm:cxn modelId="{5383099B-DF05-4412-A610-77D9C81F4FC0}" srcId="{0C946A0E-A3CA-4693-82D2-F6B2D55515B8}" destId="{C899C950-DC64-49AA-BB89-78B27AFD3EB6}" srcOrd="1" destOrd="0" parTransId="{0C922A68-4109-4B96-A3C9-A94E28DA24B8}" sibTransId="{A0211ED0-532C-4596-A1BF-3689B9AF27BA}"/>
    <dgm:cxn modelId="{62F8DAB8-EA3E-40E7-AB38-61C09CCC6789}" type="presOf" srcId="{27064074-8F18-4084-A117-0A8F475CF858}" destId="{984706A7-2E5B-4F04-8369-3D06678E4865}" srcOrd="0" destOrd="0" presId="urn:microsoft.com/office/officeart/2008/layout/VerticalCurvedList"/>
    <dgm:cxn modelId="{AE86EEC8-F880-4D5D-878B-C25F6114CF9C}" type="presParOf" srcId="{9D74288F-3B1F-4066-A2C0-D947D3481D0C}" destId="{2E833BBC-DC09-4E92-9C0F-F165192C6770}" srcOrd="0" destOrd="0" presId="urn:microsoft.com/office/officeart/2008/layout/VerticalCurvedList"/>
    <dgm:cxn modelId="{2CA8AF12-F614-4981-8210-94754A5148B5}" type="presParOf" srcId="{2E833BBC-DC09-4E92-9C0F-F165192C6770}" destId="{67A79969-A0DF-471C-8D62-D107EBDA622A}" srcOrd="0" destOrd="0" presId="urn:microsoft.com/office/officeart/2008/layout/VerticalCurvedList"/>
    <dgm:cxn modelId="{F731D3C3-AB48-47E8-A4FB-6D2EE2A526DA}" type="presParOf" srcId="{67A79969-A0DF-471C-8D62-D107EBDA622A}" destId="{0CEB821F-95C5-4B13-AE7A-329B8D649E87}" srcOrd="0" destOrd="0" presId="urn:microsoft.com/office/officeart/2008/layout/VerticalCurvedList"/>
    <dgm:cxn modelId="{ED6AE073-C3BD-4F6D-85FD-3FBE42578639}" type="presParOf" srcId="{67A79969-A0DF-471C-8D62-D107EBDA622A}" destId="{984706A7-2E5B-4F04-8369-3D06678E4865}" srcOrd="1" destOrd="0" presId="urn:microsoft.com/office/officeart/2008/layout/VerticalCurvedList"/>
    <dgm:cxn modelId="{F763506E-B753-4C47-8110-21110FC89490}" type="presParOf" srcId="{67A79969-A0DF-471C-8D62-D107EBDA622A}" destId="{3DA52210-65FF-4CC5-A4B4-5C373EA56877}" srcOrd="2" destOrd="0" presId="urn:microsoft.com/office/officeart/2008/layout/VerticalCurvedList"/>
    <dgm:cxn modelId="{BB1B64D1-B2CD-4498-9D01-78E4F1A72121}" type="presParOf" srcId="{67A79969-A0DF-471C-8D62-D107EBDA622A}" destId="{ED46B7BD-9797-4E26-89FC-4C5ED07B3792}" srcOrd="3" destOrd="0" presId="urn:microsoft.com/office/officeart/2008/layout/VerticalCurvedList"/>
    <dgm:cxn modelId="{2D1E7FDF-5E21-4D17-971B-3E102BA5CC70}" type="presParOf" srcId="{2E833BBC-DC09-4E92-9C0F-F165192C6770}" destId="{4F7B614F-EEE3-42AF-8313-E942367BE14E}" srcOrd="1" destOrd="0" presId="urn:microsoft.com/office/officeart/2008/layout/VerticalCurvedList"/>
    <dgm:cxn modelId="{4E594855-C613-42FE-919E-68F4177A7243}" type="presParOf" srcId="{2E833BBC-DC09-4E92-9C0F-F165192C6770}" destId="{58B91F88-289F-4990-BC85-1467867BB002}" srcOrd="2" destOrd="0" presId="urn:microsoft.com/office/officeart/2008/layout/VerticalCurvedList"/>
    <dgm:cxn modelId="{99C8115E-19EE-4B65-86C7-B2E9AC03E472}" type="presParOf" srcId="{58B91F88-289F-4990-BC85-1467867BB002}" destId="{4C1A7DFA-6F0A-4CF2-A2FD-BC1CC82C9876}" srcOrd="0" destOrd="0" presId="urn:microsoft.com/office/officeart/2008/layout/VerticalCurvedList"/>
    <dgm:cxn modelId="{D6CC0D02-1B0E-456B-8A82-FE585C1FF02F}" type="presParOf" srcId="{2E833BBC-DC09-4E92-9C0F-F165192C6770}" destId="{2DD0B0FF-6B40-4B6C-84AF-CCB79189511A}" srcOrd="3" destOrd="0" presId="urn:microsoft.com/office/officeart/2008/layout/VerticalCurvedList"/>
    <dgm:cxn modelId="{5281B2AC-BE4E-4ACA-B957-860077A34A36}" type="presParOf" srcId="{2E833BBC-DC09-4E92-9C0F-F165192C6770}" destId="{C8F92964-563D-4BDD-8EA2-68E42F4F25C3}" srcOrd="4" destOrd="0" presId="urn:microsoft.com/office/officeart/2008/layout/VerticalCurvedList"/>
    <dgm:cxn modelId="{AFEE978D-9FB0-448B-B2C9-C320A926C40C}" type="presParOf" srcId="{C8F92964-563D-4BDD-8EA2-68E42F4F25C3}" destId="{623F69CA-3FAB-4FAD-8358-78FDCFB9ADE1}" srcOrd="0" destOrd="0" presId="urn:microsoft.com/office/officeart/2008/layout/VerticalCurvedList"/>
    <dgm:cxn modelId="{97E3513B-ECC7-40A8-9069-ABED67C8D45D}" type="presParOf" srcId="{2E833BBC-DC09-4E92-9C0F-F165192C6770}" destId="{B09A896C-E356-48A5-AA5A-FC95D6AD0989}" srcOrd="5" destOrd="0" presId="urn:microsoft.com/office/officeart/2008/layout/VerticalCurvedList"/>
    <dgm:cxn modelId="{5BD57418-37E7-470E-8017-D9A99F1B0A29}" type="presParOf" srcId="{2E833BBC-DC09-4E92-9C0F-F165192C6770}" destId="{774A8C00-2223-4C78-9A1A-F2199C56BB5F}" srcOrd="6" destOrd="0" presId="urn:microsoft.com/office/officeart/2008/layout/VerticalCurvedList"/>
    <dgm:cxn modelId="{2285DD76-14C2-463F-ADBA-73FD847CB199}" type="presParOf" srcId="{774A8C00-2223-4C78-9A1A-F2199C56BB5F}" destId="{C4227006-10CA-4F9D-AF3A-01D62114B191}" srcOrd="0" destOrd="0" presId="urn:microsoft.com/office/officeart/2008/layout/VerticalCurvedList"/>
    <dgm:cxn modelId="{AB48CDC2-9418-44B7-93BB-892CB7970990}" type="presParOf" srcId="{2E833BBC-DC09-4E92-9C0F-F165192C6770}" destId="{E61B6960-A111-4DA8-BDCC-CF725D0D0FC2}" srcOrd="7" destOrd="0" presId="urn:microsoft.com/office/officeart/2008/layout/VerticalCurvedList"/>
    <dgm:cxn modelId="{C8DFEE18-750B-4CF0-8D19-C0F85951B294}" type="presParOf" srcId="{2E833BBC-DC09-4E92-9C0F-F165192C6770}" destId="{E343D374-02BC-4BFB-93C5-AB977C65AA3E}" srcOrd="8" destOrd="0" presId="urn:microsoft.com/office/officeart/2008/layout/VerticalCurvedList"/>
    <dgm:cxn modelId="{65E00BA8-F1E0-4AEC-910D-8688F700CAC7}" type="presParOf" srcId="{E343D374-02BC-4BFB-93C5-AB977C65AA3E}" destId="{3DD4996C-ABD3-4095-BAAD-DBACD8C21DF2}" srcOrd="0" destOrd="0" presId="urn:microsoft.com/office/officeart/2008/layout/VerticalCurvedList"/>
    <dgm:cxn modelId="{1FBD55B9-9024-4620-972E-B9FCA9EC44D9}" type="presParOf" srcId="{2E833BBC-DC09-4E92-9C0F-F165192C6770}" destId="{7B5DBA8F-0234-4B35-9806-6209EBE6ABD2}" srcOrd="9" destOrd="0" presId="urn:microsoft.com/office/officeart/2008/layout/VerticalCurvedList"/>
    <dgm:cxn modelId="{8DCA84CA-29DC-4645-B0A9-783CB8085109}" type="presParOf" srcId="{2E833BBC-DC09-4E92-9C0F-F165192C6770}" destId="{0FC62AF8-6ED9-4889-A256-9B86805F24FD}" srcOrd="10" destOrd="0" presId="urn:microsoft.com/office/officeart/2008/layout/VerticalCurvedList"/>
    <dgm:cxn modelId="{6AA0652F-0052-460F-B04B-D6A5F91A7547}" type="presParOf" srcId="{0FC62AF8-6ED9-4889-A256-9B86805F24FD}" destId="{D8FB50C3-7866-41D4-B9E4-C5D865EA7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F00E-BD98-4EFE-81A4-2D9C0739E2F3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DD216-B18C-4F7A-91C3-E6C7F0FB2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5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27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4323-76B1-4B34-AA91-AB4A1AD22BE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77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5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3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3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4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1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6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76715" y="0"/>
            <a:ext cx="8847773" cy="539750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76715" y="2501901"/>
            <a:ext cx="8847773" cy="2503726"/>
          </a:xfrm>
          <a:solidFill>
            <a:srgbClr val="FFFFFF">
              <a:alpha val="89804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BackgroundTitleSlide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9601200" cy="54006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73" y="2655374"/>
            <a:ext cx="8439391" cy="5875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5076" y="4050501"/>
            <a:ext cx="8438409" cy="80136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23917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74220" y="1188486"/>
            <a:ext cx="8847773" cy="3667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4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73384" y="1188485"/>
            <a:ext cx="4313873" cy="3667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18" y="329265"/>
            <a:ext cx="8847772" cy="709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13949" y="1188485"/>
            <a:ext cx="4310539" cy="3667125"/>
          </a:xfrm>
        </p:spPr>
        <p:txBody>
          <a:bodyPr/>
          <a:lstStyle>
            <a:lvl1pPr marL="1140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9169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0097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20131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horizonta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80060" y="1079500"/>
            <a:ext cx="8640658" cy="720090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480060" y="2679303"/>
            <a:ext cx="8640658" cy="720090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/>
          </p:nvPr>
        </p:nvSpPr>
        <p:spPr>
          <a:xfrm>
            <a:off x="2721370" y="1145129"/>
            <a:ext cx="6275498" cy="432054"/>
          </a:xfrm>
        </p:spPr>
        <p:txBody>
          <a:bodyPr/>
          <a:lstStyle>
            <a:lvl1pPr marL="855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/>
          </p:nvPr>
        </p:nvSpPr>
        <p:spPr>
          <a:xfrm>
            <a:off x="2721370" y="1963156"/>
            <a:ext cx="6275498" cy="432054"/>
          </a:xfrm>
        </p:spPr>
        <p:txBody>
          <a:bodyPr/>
          <a:lstStyle>
            <a:lvl1pPr marL="855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9"/>
          </p:nvPr>
        </p:nvSpPr>
        <p:spPr>
          <a:xfrm>
            <a:off x="2721370" y="2735548"/>
            <a:ext cx="6275498" cy="432054"/>
          </a:xfrm>
        </p:spPr>
        <p:txBody>
          <a:bodyPr/>
          <a:lstStyle>
            <a:lvl1pPr marL="855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30"/>
          </p:nvPr>
        </p:nvSpPr>
        <p:spPr>
          <a:xfrm>
            <a:off x="2721370" y="3550932"/>
            <a:ext cx="6275498" cy="432054"/>
          </a:xfrm>
        </p:spPr>
        <p:txBody>
          <a:bodyPr/>
          <a:lstStyle>
            <a:lvl1pPr marL="855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480062" y="1078887"/>
            <a:ext cx="2005251" cy="5040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480062" y="2720952"/>
            <a:ext cx="2005251" cy="5040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80062" y="1963157"/>
            <a:ext cx="2005251" cy="4320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480062" y="3550932"/>
            <a:ext cx="2005251" cy="4320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90921" y="4279105"/>
            <a:ext cx="8640658" cy="720090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5"/>
          </p:nvPr>
        </p:nvSpPr>
        <p:spPr>
          <a:xfrm>
            <a:off x="2732231" y="4335351"/>
            <a:ext cx="6275498" cy="432054"/>
          </a:xfrm>
        </p:spPr>
        <p:txBody>
          <a:bodyPr/>
          <a:lstStyle>
            <a:lvl1pPr marL="855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490923" y="4320755"/>
            <a:ext cx="2005251" cy="5040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3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66129" y="3464633"/>
            <a:ext cx="8437330" cy="907200"/>
          </a:xfrm>
        </p:spPr>
        <p:txBody>
          <a:bodyPr anchor="t"/>
          <a:lstStyle>
            <a:lvl1pPr>
              <a:lnSpc>
                <a:spcPct val="85000"/>
              </a:lnSpc>
              <a:defRPr sz="294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here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9" y="131853"/>
            <a:ext cx="1142094" cy="2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486" y="312597"/>
            <a:ext cx="8640233" cy="587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2" y="1080000"/>
            <a:ext cx="8640233" cy="117468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 descr="D:\Рабочие материалы, Эля\Касперский шаблоны\08.04.13\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0" y="5108700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5" r:id="rId2"/>
    <p:sldLayoutId id="2147483736" r:id="rId3"/>
    <p:sldLayoutId id="2147483739" r:id="rId4"/>
    <p:sldLayoutId id="2147483741" r:id="rId5"/>
    <p:sldLayoutId id="214748374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60096" rtl="0" eaLnBrk="1" latinLnBrk="0" hangingPunct="1">
        <a:lnSpc>
          <a:spcPts val="3067"/>
        </a:lnSpc>
        <a:spcBef>
          <a:spcPct val="0"/>
        </a:spcBef>
        <a:buNone/>
        <a:defRPr sz="2667" kern="1200" cap="all" baseline="0">
          <a:solidFill>
            <a:srgbClr val="0073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400" indent="0" algn="l" defTabSz="960096" rtl="0" eaLnBrk="1" latinLnBrk="0" hangingPunct="1">
        <a:lnSpc>
          <a:spcPts val="2000"/>
        </a:lnSpc>
        <a:spcBef>
          <a:spcPts val="240"/>
        </a:spcBef>
        <a:spcAft>
          <a:spcPts val="240"/>
        </a:spcAft>
        <a:buSzPct val="80000"/>
        <a:buFontTx/>
        <a:buNone/>
        <a:defRPr lang="en-US" sz="20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9178" indent="-239178" algn="l" defTabSz="960096" rtl="0" eaLnBrk="1" latinLnBrk="0" hangingPunct="1">
        <a:lnSpc>
          <a:spcPts val="1867"/>
        </a:lnSpc>
        <a:spcBef>
          <a:spcPts val="240"/>
        </a:spcBef>
        <a:spcAft>
          <a:spcPts val="240"/>
        </a:spcAft>
        <a:buSzPct val="100000"/>
        <a:buFontTx/>
        <a:buBlip>
          <a:blip r:embed="rId9"/>
        </a:buBlip>
        <a:defRPr sz="16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8355" indent="-239178" algn="l" defTabSz="960096" rtl="0" eaLnBrk="1" latinLnBrk="0" hangingPunct="1">
        <a:lnSpc>
          <a:spcPts val="1867"/>
        </a:lnSpc>
        <a:spcBef>
          <a:spcPts val="240"/>
        </a:spcBef>
        <a:spcAft>
          <a:spcPts val="240"/>
        </a:spcAft>
        <a:buFontTx/>
        <a:buBlip>
          <a:blip r:embed="rId9"/>
        </a:buBlip>
        <a:defRPr sz="16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169" indent="-240025" algn="l" defTabSz="960096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7" indent="-240025" algn="l" defTabSz="960096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5" indent="-240025" algn="l" defTabSz="960096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3" indent="-240025" algn="l" defTabSz="960096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1" indent="-240025" algn="l" defTabSz="960096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9" indent="-240025" algn="l" defTabSz="960096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8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4" algn="l" defTabSz="96009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601201" cy="5400675"/>
          </a:xfrm>
        </p:spPr>
      </p:pic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0080" y="3852465"/>
            <a:ext cx="8426450" cy="1404156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144" y="4680557"/>
            <a:ext cx="2371288" cy="6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805" y="3979329"/>
            <a:ext cx="8439391" cy="587544"/>
          </a:xfrm>
        </p:spPr>
        <p:txBody>
          <a:bodyPr/>
          <a:lstStyle/>
          <a:p>
            <a:r>
              <a:rPr lang="ru-RU" sz="2600" b="1" dirty="0" smtClean="0"/>
              <a:t>Управление или безопасность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200" dirty="0" smtClean="0"/>
              <a:t>эволюция стратегии адаптации мобильных технологий для бизнеса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936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5"/>
          <p:cNvGrpSpPr/>
          <p:nvPr/>
        </p:nvGrpSpPr>
        <p:grpSpPr>
          <a:xfrm>
            <a:off x="1197827" y="4435440"/>
            <a:ext cx="7203228" cy="34092"/>
            <a:chOff x="-2956" y="4197279"/>
            <a:chExt cx="9146956" cy="47620"/>
          </a:xfrm>
        </p:grpSpPr>
        <p:cxnSp>
          <p:nvCxnSpPr>
            <p:cNvPr id="27" name="Straight Connector 51"/>
            <p:cNvCxnSpPr/>
            <p:nvPr/>
          </p:nvCxnSpPr>
          <p:spPr>
            <a:xfrm>
              <a:off x="-2956" y="4221088"/>
              <a:ext cx="9144000" cy="0"/>
            </a:xfrm>
            <a:prstGeom prst="line">
              <a:avLst/>
            </a:prstGeom>
            <a:ln w="12700" cap="sq">
              <a:solidFill>
                <a:srgbClr val="9A9B9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2"/>
            <p:cNvCxnSpPr/>
            <p:nvPr/>
          </p:nvCxnSpPr>
          <p:spPr>
            <a:xfrm>
              <a:off x="0" y="4197279"/>
              <a:ext cx="9144000" cy="0"/>
            </a:xfrm>
            <a:prstGeom prst="line">
              <a:avLst/>
            </a:prstGeom>
            <a:ln w="12700" cap="sq">
              <a:solidFill>
                <a:srgbClr val="006D55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3"/>
            <p:cNvCxnSpPr/>
            <p:nvPr/>
          </p:nvCxnSpPr>
          <p:spPr>
            <a:xfrm>
              <a:off x="0" y="4244899"/>
              <a:ext cx="9144000" cy="0"/>
            </a:xfrm>
            <a:prstGeom prst="line">
              <a:avLst/>
            </a:prstGeom>
            <a:ln w="12700" cap="sq">
              <a:solidFill>
                <a:srgbClr val="ED293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177"/>
          <p:cNvSpPr/>
          <p:nvPr/>
        </p:nvSpPr>
        <p:spPr>
          <a:xfrm>
            <a:off x="3123918" y="4678048"/>
            <a:ext cx="2192380" cy="6607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itle 11"/>
          <p:cNvSpPr>
            <a:spLocks noGrp="1"/>
          </p:cNvSpPr>
          <p:nvPr>
            <p:ph type="title"/>
          </p:nvPr>
        </p:nvSpPr>
        <p:spPr>
          <a:xfrm>
            <a:off x="161866" y="264528"/>
            <a:ext cx="8847773" cy="70404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Kaspersky Mobile Security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77509" y="755986"/>
            <a:ext cx="8203512" cy="507792"/>
          </a:xfrm>
          <a:prstGeom prst="rect">
            <a:avLst/>
          </a:prstGeom>
        </p:spPr>
        <p:txBody>
          <a:bodyPr/>
          <a:lstStyle/>
          <a:p>
            <a:pPr lvl="1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Проактивная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безопасность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и контроль мобильных устройств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1"/>
          <p:cNvGrpSpPr/>
          <p:nvPr/>
        </p:nvGrpSpPr>
        <p:grpSpPr>
          <a:xfrm>
            <a:off x="384108" y="1755233"/>
            <a:ext cx="1354352" cy="2684099"/>
            <a:chOff x="365818" y="1671650"/>
            <a:chExt cx="1289858" cy="2556284"/>
          </a:xfrm>
        </p:grpSpPr>
        <p:sp>
          <p:nvSpPr>
            <p:cNvPr id="90" name="Title 2"/>
            <p:cNvSpPr txBox="1">
              <a:spLocks/>
            </p:cNvSpPr>
            <p:nvPr/>
          </p:nvSpPr>
          <p:spPr>
            <a:xfrm>
              <a:off x="365818" y="2715766"/>
              <a:ext cx="1289858" cy="151216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36690" indent="-236690">
                <a:buSzPct val="110000"/>
              </a:pPr>
              <a:r>
                <a:rPr lang="ru-RU" sz="1155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Безопасность</a:t>
              </a:r>
              <a:endParaRPr lang="en-US" sz="115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Защита от </a:t>
              </a:r>
              <a:r>
                <a:rPr lang="ru-RU" sz="1051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вредоносов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Защита 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Детект</a:t>
              </a: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Root/Jailbreak</a:t>
              </a:r>
              <a:r>
                <a:rPr lang="ru-RU" sz="105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05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731"/>
            <a:stretch/>
          </p:blipFill>
          <p:spPr bwMode="auto">
            <a:xfrm>
              <a:off x="381994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6"/>
          <p:cNvGrpSpPr/>
          <p:nvPr/>
        </p:nvGrpSpPr>
        <p:grpSpPr>
          <a:xfrm>
            <a:off x="1933469" y="1755233"/>
            <a:ext cx="1171931" cy="2230448"/>
            <a:chOff x="1907704" y="1671650"/>
            <a:chExt cx="1116124" cy="2124236"/>
          </a:xfrm>
        </p:grpSpPr>
        <p:sp>
          <p:nvSpPr>
            <p:cNvPr id="93" name="Title 2"/>
            <p:cNvSpPr txBox="1">
              <a:spLocks/>
            </p:cNvSpPr>
            <p:nvPr/>
          </p:nvSpPr>
          <p:spPr>
            <a:xfrm>
              <a:off x="1907704" y="2715766"/>
              <a:ext cx="1116124" cy="108012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36690" indent="-236690">
                <a:buSzPct val="110000"/>
              </a:pPr>
              <a:r>
                <a:rPr lang="en-US" sz="1155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Device</a:t>
              </a:r>
              <a:endParaRPr lang="ru-RU" sz="115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36690" indent="-236690">
                <a:buSzPct val="110000"/>
              </a:pPr>
              <a:r>
                <a:rPr lang="en-US" sz="1155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en-US" sz="105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 ActiveSync</a:t>
              </a: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en-US" sz="105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iOS MDM </a:t>
              </a: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en-US" sz="105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Samsung KNOX </a:t>
              </a:r>
            </a:p>
          </p:txBody>
        </p:sp>
        <p:pic>
          <p:nvPicPr>
            <p:cNvPr id="94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1" r="71140"/>
            <a:stretch/>
          </p:blipFill>
          <p:spPr bwMode="auto">
            <a:xfrm>
              <a:off x="1907704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7"/>
          <p:cNvGrpSpPr/>
          <p:nvPr/>
        </p:nvGrpSpPr>
        <p:grpSpPr>
          <a:xfrm>
            <a:off x="3300413" y="1755232"/>
            <a:ext cx="1285343" cy="2419469"/>
            <a:chOff x="3247598" y="1671650"/>
            <a:chExt cx="1224136" cy="2304256"/>
          </a:xfrm>
        </p:grpSpPr>
        <p:sp>
          <p:nvSpPr>
            <p:cNvPr id="96" name="Title 2"/>
            <p:cNvSpPr txBox="1">
              <a:spLocks/>
            </p:cNvSpPr>
            <p:nvPr/>
          </p:nvSpPr>
          <p:spPr>
            <a:xfrm>
              <a:off x="3247598" y="2715766"/>
              <a:ext cx="1224136" cy="126014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36690" indent="-236690">
                <a:buSzPct val="110000"/>
              </a:pPr>
              <a:r>
                <a:rPr lang="ru-RU" sz="1155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Менеджмент приложений</a:t>
              </a:r>
              <a:endParaRPr lang="en-US" sz="115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Контейнеры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приложений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Выборочное удаление данных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83" r="53548"/>
            <a:stretch/>
          </p:blipFill>
          <p:spPr bwMode="auto">
            <a:xfrm>
              <a:off x="3247598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8"/>
          <p:cNvGrpSpPr/>
          <p:nvPr/>
        </p:nvGrpSpPr>
        <p:grpSpPr>
          <a:xfrm>
            <a:off x="4780765" y="1755236"/>
            <a:ext cx="1269857" cy="2117036"/>
            <a:chOff x="4716016" y="1671650"/>
            <a:chExt cx="1209388" cy="2016225"/>
          </a:xfrm>
        </p:grpSpPr>
        <p:sp>
          <p:nvSpPr>
            <p:cNvPr id="99" name="Title 2"/>
            <p:cNvSpPr txBox="1">
              <a:spLocks/>
            </p:cNvSpPr>
            <p:nvPr/>
          </p:nvSpPr>
          <p:spPr>
            <a:xfrm>
              <a:off x="4737272" y="2715766"/>
              <a:ext cx="1188132" cy="97210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36690" indent="-236690">
                <a:buSzPct val="110000"/>
              </a:pPr>
              <a:r>
                <a:rPr lang="ru-RU" sz="1155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Анти-вор</a:t>
              </a:r>
              <a:endParaRPr lang="en-US" sz="115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Блокировка / удаление данных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Обнаружение 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тревога 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фото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Слежение за 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95" r="36136"/>
            <a:stretch/>
          </p:blipFill>
          <p:spPr bwMode="auto">
            <a:xfrm>
              <a:off x="4716016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Group 9"/>
          <p:cNvGrpSpPr/>
          <p:nvPr/>
        </p:nvGrpSpPr>
        <p:grpSpPr>
          <a:xfrm>
            <a:off x="6245630" y="1755236"/>
            <a:ext cx="1374052" cy="1810708"/>
            <a:chOff x="6133939" y="1671650"/>
            <a:chExt cx="1308621" cy="1724484"/>
          </a:xfrm>
        </p:grpSpPr>
        <p:pic>
          <p:nvPicPr>
            <p:cNvPr id="103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6" r="18455"/>
            <a:stretch/>
          </p:blipFill>
          <p:spPr bwMode="auto">
            <a:xfrm>
              <a:off x="6133939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itle 2"/>
            <p:cNvSpPr txBox="1">
              <a:spLocks/>
            </p:cNvSpPr>
            <p:nvPr/>
          </p:nvSpPr>
          <p:spPr>
            <a:xfrm>
              <a:off x="6182420" y="2712058"/>
              <a:ext cx="1260140" cy="68407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buSzPct val="110000"/>
              </a:pPr>
              <a:r>
                <a:rPr lang="ru-RU" sz="1155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Портал самообслуживания</a:t>
              </a:r>
              <a:endParaRPr lang="en-US" sz="115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Регистрация 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BYOD</a:t>
              </a: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устройства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Доставка сертификатов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Анти-вор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1"/>
          <p:cNvGrpSpPr/>
          <p:nvPr/>
        </p:nvGrpSpPr>
        <p:grpSpPr>
          <a:xfrm>
            <a:off x="7824939" y="1755233"/>
            <a:ext cx="1360951" cy="2230448"/>
            <a:chOff x="7452320" y="1671650"/>
            <a:chExt cx="1296144" cy="2124236"/>
          </a:xfrm>
        </p:grpSpPr>
        <p:sp>
          <p:nvSpPr>
            <p:cNvPr id="106" name="Title 2"/>
            <p:cNvSpPr txBox="1">
              <a:spLocks/>
            </p:cNvSpPr>
            <p:nvPr/>
          </p:nvSpPr>
          <p:spPr>
            <a:xfrm>
              <a:off x="7452807" y="2715766"/>
              <a:ext cx="1295657" cy="108012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36690" indent="-236690">
                <a:buSzPct val="110000"/>
              </a:pPr>
              <a:r>
                <a:rPr lang="ru-RU" sz="1155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Централизованное управление</a:t>
              </a:r>
              <a:endParaRPr lang="en-US" sz="115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мобильные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OS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Другие ИТ задачи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196" indent="-151196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Веб консоль</a:t>
              </a:r>
              <a:r>
                <a:rPr lang="en-US" sz="105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5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7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6" r="685"/>
            <a:stretch/>
          </p:blipFill>
          <p:spPr bwMode="auto">
            <a:xfrm>
              <a:off x="7452320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45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51031" y="823668"/>
            <a:ext cx="3549500" cy="1160031"/>
            <a:chOff x="5499496" y="779146"/>
            <a:chExt cx="3104951" cy="110479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499496" y="779146"/>
              <a:ext cx="3104951" cy="1104791"/>
              <a:chOff x="5499497" y="779146"/>
              <a:chExt cx="2178182" cy="1104791"/>
            </a:xfrm>
          </p:grpSpPr>
          <p:sp>
            <p:nvSpPr>
              <p:cNvPr id="36" name="Rectangle 11"/>
              <p:cNvSpPr/>
              <p:nvPr/>
            </p:nvSpPr>
            <p:spPr>
              <a:xfrm>
                <a:off x="5499497" y="779146"/>
                <a:ext cx="2176607" cy="1104791"/>
              </a:xfrm>
              <a:prstGeom prst="rect">
                <a:avLst/>
              </a:prstGeom>
              <a:pattFill prst="ltUpDiag">
                <a:fgClr>
                  <a:srgbClr val="DAEEE4"/>
                </a:fgClr>
                <a:bgClr>
                  <a:schemeClr val="bg1"/>
                </a:bgClr>
              </a:pattFill>
              <a:ln w="12700" cap="flat" cmpd="sng" algn="ctr">
                <a:solidFill>
                  <a:srgbClr val="006D5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0073">
                  <a:defRPr/>
                </a:pPr>
                <a:endParaRPr lang="en-GB" sz="1419" b="1" kern="0" dirty="0">
                  <a:solidFill>
                    <a:srgbClr val="006D5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ounded Rectangle 13"/>
              <p:cNvSpPr/>
              <p:nvPr/>
            </p:nvSpPr>
            <p:spPr>
              <a:xfrm>
                <a:off x="5506996" y="1512601"/>
                <a:ext cx="2170683" cy="297033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/>
                <a:endParaRPr lang="en-GB" sz="1575" b="1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501072" y="1548134"/>
              <a:ext cx="3101130" cy="240268"/>
            </a:xfrm>
            <a:prstGeom prst="rect">
              <a:avLst/>
            </a:prstGeom>
          </p:spPr>
          <p:txBody>
            <a:bodyPr vert="horz" wrap="square" lIns="0" tIns="0" rIns="0" bIns="0" rtlCol="0" anchor="ctr" anchorCtr="1">
              <a:noAutofit/>
            </a:bodyPr>
            <a:lstStyle/>
            <a:p>
              <a:pPr algn="ctr" defTabSz="720073">
                <a:spcAft>
                  <a:spcPts val="788"/>
                </a:spcAft>
                <a:defRPr/>
              </a:pPr>
              <a:r>
                <a:rPr lang="en-GB" sz="126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MDM</a:t>
              </a:r>
            </a:p>
          </p:txBody>
        </p:sp>
      </p:grpSp>
      <p:sp>
        <p:nvSpPr>
          <p:cNvPr id="6" name="Rectangle 65"/>
          <p:cNvSpPr/>
          <p:nvPr/>
        </p:nvSpPr>
        <p:spPr>
          <a:xfrm>
            <a:off x="6981670" y="3107724"/>
            <a:ext cx="1074157" cy="1483903"/>
          </a:xfrm>
          <a:prstGeom prst="rect">
            <a:avLst/>
          </a:prstGeom>
          <a:pattFill prst="ltUpDiag">
            <a:fgClr>
              <a:sysClr val="window" lastClr="FFFFFF">
                <a:lumMod val="95000"/>
              </a:sysClr>
            </a:fgClr>
            <a:bgClr>
              <a:schemeClr val="bg1"/>
            </a:bgClr>
          </a:pattFill>
          <a:ln w="12700" cap="flat" cmpd="sng" algn="ctr">
            <a:solidFill>
              <a:srgbClr val="006D5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20073">
              <a:defRPr/>
            </a:pPr>
            <a:endParaRPr lang="en-GB" sz="1419" b="1" kern="0" dirty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64096" y="99038"/>
            <a:ext cx="8997400" cy="900113"/>
          </a:xfrm>
        </p:spPr>
        <p:txBody>
          <a:bodyPr/>
          <a:lstStyle/>
          <a:p>
            <a:r>
              <a:rPr lang="en-GB" dirty="0" smtClean="0"/>
              <a:t>Mobile device management</a:t>
            </a:r>
            <a:endParaRPr lang="en-GB" dirty="0"/>
          </a:p>
        </p:txBody>
      </p:sp>
      <p:sp>
        <p:nvSpPr>
          <p:cNvPr id="13" name="Rectangle 15"/>
          <p:cNvSpPr/>
          <p:nvPr/>
        </p:nvSpPr>
        <p:spPr>
          <a:xfrm>
            <a:off x="5774478" y="2298730"/>
            <a:ext cx="1075809" cy="737183"/>
          </a:xfrm>
          <a:prstGeom prst="rect">
            <a:avLst/>
          </a:prstGeom>
          <a:pattFill prst="ltUpDiag">
            <a:fgClr>
              <a:srgbClr val="DAEEE4"/>
            </a:fgClr>
            <a:bgClr>
              <a:schemeClr val="bg1"/>
            </a:bgClr>
          </a:pattFill>
          <a:ln w="12700" cap="flat" cmpd="sng" algn="ctr">
            <a:solidFill>
              <a:srgbClr val="006D5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ts val="1181"/>
              </a:lnSpc>
            </a:pPr>
            <a:r>
              <a:rPr lang="en-GB" sz="945" b="1" kern="0" dirty="0">
                <a:latin typeface="Arial" panose="020B0604020202020204" pitchFamily="34" charset="0"/>
                <a:cs typeface="Arial" panose="020B0604020202020204" pitchFamily="34" charset="0"/>
              </a:rPr>
              <a:t>Microsoft Exchange ActiveSync</a:t>
            </a:r>
          </a:p>
        </p:txBody>
      </p:sp>
      <p:sp>
        <p:nvSpPr>
          <p:cNvPr id="14" name="Rectangle 16"/>
          <p:cNvSpPr/>
          <p:nvPr/>
        </p:nvSpPr>
        <p:spPr>
          <a:xfrm>
            <a:off x="6984108" y="2298730"/>
            <a:ext cx="1075809" cy="737183"/>
          </a:xfrm>
          <a:prstGeom prst="rect">
            <a:avLst/>
          </a:prstGeom>
          <a:pattFill prst="ltUpDiag">
            <a:fgClr>
              <a:srgbClr val="DAEEE4"/>
            </a:fgClr>
            <a:bgClr>
              <a:schemeClr val="bg1"/>
            </a:bgClr>
          </a:pattFill>
          <a:ln w="12700" cap="flat" cmpd="sng" algn="ctr">
            <a:solidFill>
              <a:srgbClr val="006D5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ts val="1181"/>
              </a:lnSpc>
            </a:pPr>
            <a:r>
              <a:rPr lang="en-GB" sz="945" b="1" kern="0" dirty="0">
                <a:latin typeface="Arial" panose="020B0604020202020204" pitchFamily="34" charset="0"/>
                <a:cs typeface="Arial" panose="020B0604020202020204" pitchFamily="34" charset="0"/>
              </a:rPr>
              <a:t>Apple MDM</a:t>
            </a:r>
          </a:p>
        </p:txBody>
      </p:sp>
      <p:sp>
        <p:nvSpPr>
          <p:cNvPr id="21" name="Rectangle 30"/>
          <p:cNvSpPr/>
          <p:nvPr/>
        </p:nvSpPr>
        <p:spPr>
          <a:xfrm>
            <a:off x="5776127" y="3105935"/>
            <a:ext cx="1074157" cy="1483903"/>
          </a:xfrm>
          <a:prstGeom prst="rect">
            <a:avLst/>
          </a:prstGeom>
          <a:pattFill prst="ltUpDiag">
            <a:fgClr>
              <a:sysClr val="window" lastClr="FFFFFF">
                <a:lumMod val="95000"/>
              </a:sysClr>
            </a:fgClr>
            <a:bgClr>
              <a:schemeClr val="bg1"/>
            </a:bgClr>
          </a:pattFill>
          <a:ln w="12700" cap="flat" cmpd="sng" algn="ctr">
            <a:solidFill>
              <a:srgbClr val="006D5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20073">
              <a:defRPr/>
            </a:pPr>
            <a:endParaRPr lang="en-GB" sz="1419" b="1" kern="0" dirty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T:\Current Work\Earnest - Kaspersky, Nov 2012\Assets\Android_Phone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475" y="3545091"/>
            <a:ext cx="350653" cy="5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9853" y="3201242"/>
            <a:ext cx="718843" cy="7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51031" y="3201244"/>
            <a:ext cx="718844" cy="7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1876" y="3545091"/>
            <a:ext cx="349800" cy="5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1"/>
          <p:cNvSpPr/>
          <p:nvPr/>
        </p:nvSpPr>
        <p:spPr>
          <a:xfrm>
            <a:off x="5794870" y="4176128"/>
            <a:ext cx="1181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766" indent="-143766">
              <a:buClr>
                <a:srgbClr val="FF0000"/>
              </a:buClr>
              <a:buBlip>
                <a:blip r:embed="rId7"/>
              </a:buBlip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Smartphones</a:t>
            </a:r>
          </a:p>
          <a:p>
            <a:pPr marL="143766" indent="-143766">
              <a:buClr>
                <a:srgbClr val="FF0000"/>
              </a:buClr>
              <a:buBlip>
                <a:blip r:embed="rId7"/>
              </a:buBlip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</a:p>
        </p:txBody>
      </p:sp>
      <p:sp>
        <p:nvSpPr>
          <p:cNvPr id="29" name="Rectangle 32"/>
          <p:cNvSpPr/>
          <p:nvPr/>
        </p:nvSpPr>
        <p:spPr>
          <a:xfrm>
            <a:off x="6980408" y="4175334"/>
            <a:ext cx="11197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766" indent="-143766">
              <a:buClr>
                <a:srgbClr val="FF0000"/>
              </a:buClr>
              <a:buBlip>
                <a:blip r:embed="rId7"/>
              </a:buBlip>
            </a:pP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devices</a:t>
            </a:r>
          </a:p>
        </p:txBody>
      </p:sp>
      <p:sp>
        <p:nvSpPr>
          <p:cNvPr id="33" name="Right Arrow 37"/>
          <p:cNvSpPr/>
          <p:nvPr/>
        </p:nvSpPr>
        <p:spPr>
          <a:xfrm rot="5400000">
            <a:off x="6159322" y="2007028"/>
            <a:ext cx="306116" cy="264763"/>
          </a:xfrm>
          <a:prstGeom prst="rightArrow">
            <a:avLst/>
          </a:prstGeom>
          <a:pattFill prst="ltUpDiag">
            <a:fgClr>
              <a:srgbClr val="006D55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419" b="1" kern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8"/>
          <p:cNvSpPr/>
          <p:nvPr/>
        </p:nvSpPr>
        <p:spPr>
          <a:xfrm rot="5400000">
            <a:off x="7368951" y="1998808"/>
            <a:ext cx="306116" cy="264763"/>
          </a:xfrm>
          <a:prstGeom prst="rightArrow">
            <a:avLst/>
          </a:prstGeom>
          <a:pattFill prst="ltUpDiag">
            <a:fgClr>
              <a:srgbClr val="006D55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419" b="1" kern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9"/>
          <p:cNvGrpSpPr/>
          <p:nvPr/>
        </p:nvGrpSpPr>
        <p:grpSpPr>
          <a:xfrm>
            <a:off x="7053691" y="891933"/>
            <a:ext cx="900920" cy="657416"/>
            <a:chOff x="6301824" y="4760102"/>
            <a:chExt cx="1144025" cy="834814"/>
          </a:xfrm>
        </p:grpSpPr>
        <p:pic>
          <p:nvPicPr>
            <p:cNvPr id="40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8493" y="4760102"/>
              <a:ext cx="934888" cy="834814"/>
            </a:xfrm>
            <a:prstGeom prst="rect">
              <a:avLst/>
            </a:prstGeom>
          </p:spPr>
        </p:pic>
        <p:sp>
          <p:nvSpPr>
            <p:cNvPr id="41" name="Rectangle 8"/>
            <p:cNvSpPr/>
            <p:nvPr/>
          </p:nvSpPr>
          <p:spPr>
            <a:xfrm>
              <a:off x="6301824" y="4892882"/>
              <a:ext cx="1144025" cy="351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" b="1" kern="0" dirty="0">
                  <a:solidFill>
                    <a:srgbClr val="006D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Kaspersky </a:t>
              </a:r>
              <a:br>
                <a:rPr lang="en-GB" sz="600" b="1" kern="0" dirty="0">
                  <a:solidFill>
                    <a:srgbClr val="006D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600" b="1" kern="0" dirty="0">
                  <a:solidFill>
                    <a:srgbClr val="006D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</a:t>
              </a:r>
              <a:r>
                <a:rPr lang="en-GB" sz="600" b="1" kern="0" dirty="0" err="1">
                  <a:solidFill>
                    <a:srgbClr val="006D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Center</a:t>
              </a:r>
              <a:endParaRPr lang="en-GB" sz="600" b="1" kern="0" dirty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Rectangle 177"/>
          <p:cNvSpPr/>
          <p:nvPr/>
        </p:nvSpPr>
        <p:spPr>
          <a:xfrm>
            <a:off x="3123918" y="4678048"/>
            <a:ext cx="2192380" cy="6607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300" y="996498"/>
            <a:ext cx="4800600" cy="965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9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Exchange ActiveSync</a:t>
            </a: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9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iOS MDM </a:t>
            </a: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9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189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15"/>
          <p:cNvSpPr/>
          <p:nvPr/>
        </p:nvSpPr>
        <p:spPr>
          <a:xfrm>
            <a:off x="8224724" y="2276432"/>
            <a:ext cx="1075809" cy="737183"/>
          </a:xfrm>
          <a:prstGeom prst="rect">
            <a:avLst/>
          </a:prstGeom>
          <a:pattFill prst="ltUpDiag">
            <a:fgClr>
              <a:srgbClr val="DAEEE4"/>
            </a:fgClr>
            <a:bgClr>
              <a:schemeClr val="bg1"/>
            </a:bgClr>
          </a:pattFill>
          <a:ln w="12700" cap="flat" cmpd="sng" algn="ctr">
            <a:solidFill>
              <a:srgbClr val="006D5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ts val="1181"/>
              </a:lnSpc>
            </a:pPr>
            <a:r>
              <a:rPr lang="en-GB" sz="945" b="1" kern="0" dirty="0">
                <a:latin typeface="Arial" panose="020B0604020202020204" pitchFamily="34" charset="0"/>
                <a:cs typeface="Arial" panose="020B0604020202020204" pitchFamily="34" charset="0"/>
              </a:rPr>
              <a:t>Samsung KNOX</a:t>
            </a:r>
          </a:p>
        </p:txBody>
      </p:sp>
      <p:sp>
        <p:nvSpPr>
          <p:cNvPr id="73" name="Rectangle 30"/>
          <p:cNvSpPr/>
          <p:nvPr/>
        </p:nvSpPr>
        <p:spPr>
          <a:xfrm>
            <a:off x="8226371" y="3083639"/>
            <a:ext cx="1074157" cy="1483903"/>
          </a:xfrm>
          <a:prstGeom prst="rect">
            <a:avLst/>
          </a:prstGeom>
          <a:pattFill prst="ltUpDiag">
            <a:fgClr>
              <a:sysClr val="window" lastClr="FFFFFF">
                <a:lumMod val="95000"/>
              </a:sysClr>
            </a:fgClr>
            <a:bgClr>
              <a:schemeClr val="bg1"/>
            </a:bgClr>
          </a:pattFill>
          <a:ln w="12700" cap="flat" cmpd="sng" algn="ctr">
            <a:solidFill>
              <a:srgbClr val="006D5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20073">
              <a:defRPr/>
            </a:pPr>
            <a:endParaRPr lang="en-GB" sz="1419" b="1" kern="0" dirty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 descr="T:\Current Work\Earnest - Kaspersky, Nov 2012\Assets\Android_Phone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719" y="3522793"/>
            <a:ext cx="350653" cy="5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01277" y="3178947"/>
            <a:ext cx="718844" cy="7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31"/>
          <p:cNvSpPr/>
          <p:nvPr/>
        </p:nvSpPr>
        <p:spPr>
          <a:xfrm>
            <a:off x="8245116" y="4153831"/>
            <a:ext cx="1181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766" indent="-143766">
              <a:buClr>
                <a:srgbClr val="FF0000"/>
              </a:buClr>
              <a:buBlip>
                <a:blip r:embed="rId7"/>
              </a:buBlip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Smartphones</a:t>
            </a:r>
          </a:p>
          <a:p>
            <a:pPr marL="143766" indent="-143766">
              <a:buClr>
                <a:srgbClr val="FF0000"/>
              </a:buClr>
              <a:buBlip>
                <a:blip r:embed="rId7"/>
              </a:buBlip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</a:p>
        </p:txBody>
      </p:sp>
      <p:sp>
        <p:nvSpPr>
          <p:cNvPr id="79" name="Right Arrow 38"/>
          <p:cNvSpPr/>
          <p:nvPr/>
        </p:nvSpPr>
        <p:spPr>
          <a:xfrm rot="5400000">
            <a:off x="8609569" y="2008909"/>
            <a:ext cx="306116" cy="264763"/>
          </a:xfrm>
          <a:prstGeom prst="rightArrow">
            <a:avLst/>
          </a:prstGeom>
          <a:pattFill prst="ltUpDiag">
            <a:fgClr>
              <a:srgbClr val="006D55"/>
            </a:fgClr>
            <a:bgClr>
              <a:schemeClr val="bg1"/>
            </a:bgClr>
          </a:patt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419" b="1" kern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10" descr="http://blog.karachicorner.com/blog-images/10/windows-phone-logo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043" y="3635355"/>
            <a:ext cx="1814601" cy="70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289" y="2188182"/>
            <a:ext cx="1199944" cy="1107640"/>
          </a:xfrm>
          <a:prstGeom prst="rect">
            <a:avLst/>
          </a:prstGeom>
        </p:spPr>
      </p:pic>
      <p:grpSp>
        <p:nvGrpSpPr>
          <p:cNvPr id="45" name="Группа 44"/>
          <p:cNvGrpSpPr>
            <a:grpSpLocks noChangeAspect="1"/>
          </p:cNvGrpSpPr>
          <p:nvPr/>
        </p:nvGrpSpPr>
        <p:grpSpPr>
          <a:xfrm>
            <a:off x="230554" y="4678048"/>
            <a:ext cx="4326431" cy="496867"/>
            <a:chOff x="381994" y="1671650"/>
            <a:chExt cx="8000938" cy="918865"/>
          </a:xfrm>
        </p:grpSpPr>
        <p:pic>
          <p:nvPicPr>
            <p:cNvPr id="46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994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1399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3246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53105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1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8216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2320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newsapp.ru/wp-content/uploads/2015/01/ios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870" y="2152561"/>
            <a:ext cx="1213571" cy="12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21" grpId="0" animBg="1"/>
      <p:bldP spid="28" grpId="0"/>
      <p:bldP spid="29" grpId="0"/>
      <p:bldP spid="33" grpId="0" animBg="1"/>
      <p:bldP spid="34" grpId="0" animBg="1"/>
      <p:bldP spid="72" grpId="0" animBg="1"/>
      <p:bldP spid="73" grpId="0" animBg="1"/>
      <p:bldP spid="78" grpId="0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227949" y="205886"/>
            <a:ext cx="8847773" cy="70404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все-в-одном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r="20945"/>
          <a:stretch/>
        </p:blipFill>
        <p:spPr bwMode="auto">
          <a:xfrm>
            <a:off x="3403950" y="1263782"/>
            <a:ext cx="4728814" cy="33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90183" y="3810712"/>
            <a:ext cx="2343859" cy="35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6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Mobile Device Management</a:t>
            </a:r>
            <a:endParaRPr lang="en-US" altLang="en-US" sz="1960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95337" y="2638784"/>
            <a:ext cx="2371355" cy="6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96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Управление мобильными приложениями</a:t>
            </a:r>
            <a:endParaRPr lang="en-US" altLang="en-US" sz="1960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30421" y="1693676"/>
            <a:ext cx="1729992" cy="37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96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Мобильная безопасность</a:t>
            </a:r>
            <a:endParaRPr lang="en-US" altLang="en-US" sz="1960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6200000">
            <a:off x="6147509" y="2831765"/>
            <a:ext cx="3062139" cy="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6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Kaspersky Security Center</a:t>
            </a:r>
            <a:endParaRPr lang="en-US" altLang="en-US" sz="1960" baseline="-25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72" y="1841406"/>
            <a:ext cx="2261229" cy="1099808"/>
            <a:chOff x="-210996" y="2028370"/>
            <a:chExt cx="1596642" cy="2055548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-210996" y="2454266"/>
              <a:ext cx="1344613" cy="565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2311" b="1" baseline="-25000" dirty="0" smtClean="0">
                  <a:solidFill>
                    <a:srgbClr val="39897A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Портал самообслуживания</a:t>
              </a:r>
              <a:endParaRPr lang="en-US" altLang="en-US" sz="2311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" name="Left Bracket 1"/>
            <p:cNvSpPr/>
            <p:nvPr/>
          </p:nvSpPr>
          <p:spPr>
            <a:xfrm>
              <a:off x="1133618" y="2028370"/>
              <a:ext cx="252028" cy="2055548"/>
            </a:xfrm>
            <a:prstGeom prst="leftBracket">
              <a:avLst/>
            </a:prstGeom>
            <a:ln w="190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89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301" y="1337135"/>
            <a:ext cx="1101033" cy="10818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301" y="2422610"/>
            <a:ext cx="1101033" cy="10690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301" y="3461414"/>
            <a:ext cx="1101033" cy="1062625"/>
          </a:xfrm>
          <a:prstGeom prst="rect">
            <a:avLst/>
          </a:prstGeom>
        </p:spPr>
      </p:pic>
      <p:grpSp>
        <p:nvGrpSpPr>
          <p:cNvPr id="28" name="Группа 27"/>
          <p:cNvGrpSpPr>
            <a:grpSpLocks noChangeAspect="1"/>
          </p:cNvGrpSpPr>
          <p:nvPr/>
        </p:nvGrpSpPr>
        <p:grpSpPr>
          <a:xfrm>
            <a:off x="230554" y="4678048"/>
            <a:ext cx="4326431" cy="496867"/>
            <a:chOff x="381994" y="1671650"/>
            <a:chExt cx="8000938" cy="918865"/>
          </a:xfrm>
        </p:grpSpPr>
        <p:pic>
          <p:nvPicPr>
            <p:cNvPr id="29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731"/>
            <a:stretch/>
          </p:blipFill>
          <p:spPr bwMode="auto">
            <a:xfrm>
              <a:off x="381994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1" r="71140"/>
            <a:stretch/>
          </p:blipFill>
          <p:spPr bwMode="auto">
            <a:xfrm>
              <a:off x="1841399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83" r="53548"/>
            <a:stretch/>
          </p:blipFill>
          <p:spPr bwMode="auto">
            <a:xfrm>
              <a:off x="3143246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95" r="36136"/>
            <a:stretch/>
          </p:blipFill>
          <p:spPr bwMode="auto">
            <a:xfrm>
              <a:off x="4553105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6" r="18455"/>
            <a:stretch/>
          </p:blipFill>
          <p:spPr bwMode="auto">
            <a:xfrm>
              <a:off x="5948216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6" r="685"/>
            <a:stretch/>
          </p:blipFill>
          <p:spPr bwMode="auto">
            <a:xfrm>
              <a:off x="7452320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5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7"/>
          <a:stretch/>
        </p:blipFill>
        <p:spPr>
          <a:xfrm>
            <a:off x="-1716" y="0"/>
            <a:ext cx="9624655" cy="5400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5" r="43625" b="11111"/>
          <a:stretch/>
        </p:blipFill>
        <p:spPr>
          <a:xfrm>
            <a:off x="504885" y="658910"/>
            <a:ext cx="8518414" cy="18407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0921" y="1036952"/>
            <a:ext cx="8659415" cy="724202"/>
          </a:xfrm>
        </p:spPr>
        <p:txBody>
          <a:bodyPr/>
          <a:lstStyle/>
          <a:p>
            <a:r>
              <a:rPr lang="ru-RU" sz="378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ru-RU" sz="37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376714" y="3532029"/>
            <a:ext cx="8646584" cy="1439863"/>
          </a:xfrm>
          <a:prstGeom prst="rect">
            <a:avLst/>
          </a:prstGeom>
        </p:spPr>
        <p:txBody>
          <a:bodyPr/>
          <a:lstStyle>
            <a:lvl1pPr marL="10857" indent="0" algn="l" defTabSz="914370" rtl="0" eaLnBrk="1" latinLnBrk="0" hangingPunct="1">
              <a:lnSpc>
                <a:spcPts val="2200"/>
              </a:lnSpc>
              <a:spcBef>
                <a:spcPts val="2100"/>
              </a:spcBef>
              <a:spcAft>
                <a:spcPts val="0"/>
              </a:spcAft>
              <a:buSzPct val="80000"/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27787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5"/>
              </a:buBlip>
              <a:defRPr sz="1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5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34"/>
              </a:lnSpc>
              <a:spcBef>
                <a:spcPts val="0"/>
              </a:spcBef>
            </a:pPr>
            <a:r>
              <a:rPr lang="en-US" sz="157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www.kaspersky.com/business</a:t>
            </a:r>
          </a:p>
          <a:p>
            <a:pPr>
              <a:lnSpc>
                <a:spcPts val="2134"/>
              </a:lnSpc>
              <a:spcBef>
                <a:spcPts val="0"/>
              </a:spcBef>
            </a:pPr>
            <a:r>
              <a:rPr lang="en-US" sz="157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www.securelist.com</a:t>
            </a:r>
            <a:endParaRPr lang="en-US" sz="15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217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y.bratherton\AppData\Local\Microsoft\Windows\Temporary Internet Files\Content.Outlook\O1LMU3SO\Airport-No-Ribbon_MP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21089"/>
          <a:stretch/>
        </p:blipFill>
        <p:spPr bwMode="auto">
          <a:xfrm>
            <a:off x="0" y="-716"/>
            <a:ext cx="9601200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010" y="720117"/>
            <a:ext cx="9405179" cy="4512501"/>
          </a:xfrm>
          <a:prstGeom prst="rect">
            <a:avLst/>
          </a:prstGeom>
          <a:solidFill>
            <a:schemeClr val="bg1">
              <a:alpha val="52000"/>
            </a:schemeClr>
          </a:solidFill>
          <a:ln w="28575"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84" y="102050"/>
            <a:ext cx="8640233" cy="58751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– это больше не точка «привязки»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sz="quarter" idx="4294967295"/>
          </p:nvPr>
        </p:nvSpPr>
        <p:spPr>
          <a:xfrm>
            <a:off x="672142" y="738348"/>
            <a:ext cx="8784613" cy="506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 по всему миру отмечают что </a:t>
            </a:r>
            <a:r>
              <a:rPr lang="en-GB" sz="2133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133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числа мобильных сотрудников</a:t>
            </a:r>
            <a:r>
              <a:rPr lang="en-GB" sz="1867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1867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наибольшая «головная боль» безопасности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GB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 смартфоны для работы в кафе и других публичных местах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</a:p>
          <a:p>
            <a:pPr marL="0" lvl="1" indent="0">
              <a:buNone/>
            </a:pPr>
            <a:r>
              <a:rPr lang="en-GB" sz="2667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GB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 smtClean="0"/>
              <a:t>используют их в поездках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lvl="1" indent="0">
              <a:buNone/>
            </a:pPr>
            <a:endParaRPr lang="en-GB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сотрудник использует </a:t>
            </a:r>
            <a:r>
              <a:rPr lang="en-GB" sz="2667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6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/>
              <a:t>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стройства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добавляет дополнительной работы по управлению и контролю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Лишь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компаний полностью внедрили у себя политики использования мобильных устройств, почти у половины нет вообще никаких политик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1" indent="0">
              <a:buNone/>
            </a:pPr>
            <a:endParaRPr lang="en-GB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dirty="0" smtClean="0"/>
              <a:t>компаний обеспокоены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безопасностью мобильных устройств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 потерю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корпоративных данных вследствие </a:t>
            </a:r>
            <a:r>
              <a:rPr lang="ru-RU" dirty="0" smtClean="0"/>
              <a:t>кражи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устройства считают серьезной угрозой</a:t>
            </a:r>
            <a:endParaRPr lang="en-GB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GB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40231" y="5555146"/>
            <a:ext cx="778999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67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Forrsights</a:t>
            </a:r>
            <a:r>
              <a:rPr lang="en-GB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Workforce Employee Survey, Q4 2012, Forrester Research, </a:t>
            </a:r>
            <a:r>
              <a:rPr lang="en-GB" sz="1067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440231" y="5400675"/>
            <a:ext cx="778999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67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Kaspersky Lab – Coping in the chaos Global 2012   </a:t>
            </a:r>
            <a:r>
              <a:rPr lang="en-GB" sz="1067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GB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Kaspersky Lab Global Corporate IT Security Risks 2013</a:t>
            </a:r>
            <a:endParaRPr lang="en-US" sz="106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192271" y="1170210"/>
            <a:ext cx="432048" cy="240392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192271" y="1986299"/>
            <a:ext cx="432048" cy="240392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192271" y="2946409"/>
            <a:ext cx="432048" cy="240392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92271" y="3762499"/>
            <a:ext cx="432048" cy="240392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192271" y="4626594"/>
            <a:ext cx="432048" cy="240392"/>
          </a:xfrm>
          <a:prstGeom prst="triangle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/>
      <p:bldP spid="68" grpId="0"/>
      <p:bldP spid="132" grpId="0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06" y="166878"/>
            <a:ext cx="8847773" cy="7040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BYOD </a:t>
            </a:r>
            <a:r>
              <a:rPr lang="ru-RU" dirty="0" smtClean="0"/>
              <a:t>или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CYOD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выбрать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564560" y="2054889"/>
            <a:ext cx="2648264" cy="43205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затрат на приобретение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8"/>
          </p:nvPr>
        </p:nvSpPr>
        <p:spPr>
          <a:xfrm>
            <a:off x="564560" y="3629234"/>
            <a:ext cx="2648264" cy="43205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Недостаточная поддержка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9"/>
          </p:nvPr>
        </p:nvSpPr>
        <p:spPr>
          <a:xfrm>
            <a:off x="564560" y="2842103"/>
            <a:ext cx="2648264" cy="43205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работы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0"/>
          </p:nvPr>
        </p:nvSpPr>
        <p:spPr>
          <a:xfrm>
            <a:off x="564559" y="4314290"/>
            <a:ext cx="3154363" cy="628759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 брешей в безопасности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проникновения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вредоносов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утечки корпоративных данных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4"/>
          <p:cNvSpPr>
            <a:spLocks noGrp="1"/>
          </p:cNvSpPr>
          <p:nvPr>
            <p:ph sz="quarter" idx="23"/>
          </p:nvPr>
        </p:nvSpPr>
        <p:spPr>
          <a:xfrm>
            <a:off x="5934726" y="2054889"/>
            <a:ext cx="3175553" cy="432054"/>
          </a:xfr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 только из одобренног</a:t>
            </a:r>
            <a:r>
              <a:rPr lang="ru-RU" sz="1400" dirty="0" smtClean="0"/>
              <a:t>о списка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8"/>
          <p:cNvSpPr>
            <a:spLocks noGrp="1"/>
          </p:cNvSpPr>
          <p:nvPr>
            <p:ph sz="quarter" idx="28"/>
          </p:nvPr>
        </p:nvSpPr>
        <p:spPr>
          <a:xfrm>
            <a:off x="5934726" y="3629234"/>
            <a:ext cx="3175553" cy="432054"/>
          </a:xfrm>
        </p:spPr>
        <p:txBody>
          <a:bodyPr anchor="ctr"/>
          <a:lstStyle/>
          <a:p>
            <a:pPr algn="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точка поддержки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17"/>
          <p:cNvSpPr>
            <a:spLocks noGrp="1"/>
          </p:cNvSpPr>
          <p:nvPr>
            <p:ph sz="quarter" idx="29"/>
          </p:nvPr>
        </p:nvSpPr>
        <p:spPr>
          <a:xfrm>
            <a:off x="5934726" y="2842103"/>
            <a:ext cx="3175553" cy="432054"/>
          </a:xfr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Единообразие использования, соответствие стандартам компании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19"/>
          <p:cNvSpPr>
            <a:spLocks noGrp="1"/>
          </p:cNvSpPr>
          <p:nvPr>
            <p:ph sz="quarter" idx="30"/>
          </p:nvPr>
        </p:nvSpPr>
        <p:spPr>
          <a:xfrm>
            <a:off x="5808144" y="4314290"/>
            <a:ext cx="3302135" cy="628759"/>
          </a:xfr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Резервное копирование и защита от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вредоносов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корпоративные данные хранятся зашифрованных контейнерах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90921" y="1059250"/>
            <a:ext cx="3656150" cy="752241"/>
            <a:chOff x="6147235" y="1398186"/>
            <a:chExt cx="2275306" cy="910122"/>
          </a:xfrm>
        </p:grpSpPr>
        <p:sp>
          <p:nvSpPr>
            <p:cNvPr id="28" name="Нашивка 27"/>
            <p:cNvSpPr/>
            <p:nvPr/>
          </p:nvSpPr>
          <p:spPr>
            <a:xfrm>
              <a:off x="6147235" y="1398186"/>
              <a:ext cx="2275306" cy="9101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4"/>
            <p:cNvSpPr/>
            <p:nvPr/>
          </p:nvSpPr>
          <p:spPr>
            <a:xfrm>
              <a:off x="6602296" y="1398186"/>
              <a:ext cx="1365184" cy="910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08" tIns="22403" rIns="22403" bIns="22403" numCol="1" spcCol="1270" anchor="ctr" anchorCtr="0">
              <a:noAutofit/>
            </a:bodyPr>
            <a:lstStyle/>
            <a:p>
              <a:pPr algn="ctr" defTabSz="746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8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BYOD</a:t>
              </a:r>
              <a:endParaRPr lang="ru-RU" sz="16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 flipH="1">
            <a:off x="5225711" y="1059251"/>
            <a:ext cx="3884564" cy="731727"/>
            <a:chOff x="6147235" y="1398186"/>
            <a:chExt cx="2275306" cy="910122"/>
          </a:xfrm>
        </p:grpSpPr>
        <p:sp>
          <p:nvSpPr>
            <p:cNvPr id="37" name="Нашивка 36"/>
            <p:cNvSpPr/>
            <p:nvPr/>
          </p:nvSpPr>
          <p:spPr>
            <a:xfrm>
              <a:off x="6147235" y="1398186"/>
              <a:ext cx="2275306" cy="9101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6602296" y="1398186"/>
              <a:ext cx="1365184" cy="910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08" tIns="22403" rIns="22403" bIns="22403" numCol="1" spcCol="1270" anchor="ctr" anchorCtr="0">
              <a:noAutofit/>
            </a:bodyPr>
            <a:lstStyle/>
            <a:p>
              <a:pPr algn="ctr" defTabSz="746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8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CYOD</a:t>
              </a:r>
              <a:endParaRPr lang="ru-RU" sz="16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4" descr="http://donar.messe.de/exhibitor/cebit/2014/X752714/gallery-868x0-2715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18132" r="14216" b="5139"/>
          <a:stretch/>
        </p:blipFill>
        <p:spPr bwMode="auto">
          <a:xfrm flipH="1">
            <a:off x="4332548" y="1059251"/>
            <a:ext cx="772373" cy="8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113" y="1953937"/>
            <a:ext cx="596031" cy="661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2617" y="4314290"/>
            <a:ext cx="580377" cy="628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921" y="3546005"/>
            <a:ext cx="820285" cy="666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7409" y="2750079"/>
            <a:ext cx="635139" cy="6161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6884" y="1999814"/>
            <a:ext cx="716187" cy="6309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923" y="4354364"/>
            <a:ext cx="713196" cy="5644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407" y="3518724"/>
            <a:ext cx="675664" cy="6937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4921" y="2832528"/>
            <a:ext cx="898026" cy="4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 безопасности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04928003"/>
              </p:ext>
            </p:extLst>
          </p:nvPr>
        </p:nvGraphicFramePr>
        <p:xfrm>
          <a:off x="642138" y="658917"/>
          <a:ext cx="7612637" cy="436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Изображение 3" descr="Снимок экрана 2014-04-30 в 14.38.15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40" y="1698727"/>
            <a:ext cx="659651" cy="6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230551" y="3408492"/>
            <a:ext cx="444880" cy="580787"/>
            <a:chOff x="39347" y="2817514"/>
            <a:chExt cx="560387" cy="731581"/>
          </a:xfrm>
        </p:grpSpPr>
        <p:pic>
          <p:nvPicPr>
            <p:cNvPr id="9" name="Изображение 10" descr="Снимок экрана 2014-05-06 в 17.04.28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59"/>
            <a:stretch>
              <a:fillRect/>
            </a:stretch>
          </p:blipFill>
          <p:spPr bwMode="auto">
            <a:xfrm>
              <a:off x="39347" y="2817514"/>
              <a:ext cx="560387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Изображение 6" descr="Снимок экрана 2014-04-30 в 14.37.59.png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4" t="6849" r="10978" b="10496"/>
            <a:stretch/>
          </p:blipFill>
          <p:spPr>
            <a:xfrm>
              <a:off x="89289" y="3097863"/>
              <a:ext cx="443634" cy="451232"/>
            </a:xfrm>
            <a:prstGeom prst="ellipse">
              <a:avLst/>
            </a:prstGeom>
          </p:spPr>
        </p:pic>
      </p:grpSp>
      <p:pic>
        <p:nvPicPr>
          <p:cNvPr id="11" name="Изображение 5" descr="Снимок экрана 2014-05-06 в 17.50.19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7" y="4215862"/>
            <a:ext cx="513115" cy="5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28" descr="Снимок экрана 2014-05-06 в 17.03.18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6" y="892313"/>
            <a:ext cx="593812" cy="6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9" descr="Снимок экрана 2014-05-06 в 17.50.3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84" y="2619195"/>
            <a:ext cx="398133" cy="4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Смартфон – это мини ПК, а значит и объект угроз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jenny.bratherton\Desktop\PNGs\PNGs\Phon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66" y="504098"/>
            <a:ext cx="3895725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18_VIRUS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7188" y="2664334"/>
            <a:ext cx="861368" cy="86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569" y="1307216"/>
            <a:ext cx="278096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варианты угроз..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0894657">
            <a:off x="1374795" y="1823603"/>
            <a:ext cx="2390483" cy="393940"/>
          </a:xfrm>
          <a:prstGeom prst="roundRect">
            <a:avLst/>
          </a:prstGeom>
          <a:solidFill>
            <a:schemeClr val="bg2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трояны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356499">
            <a:off x="1295252" y="2595000"/>
            <a:ext cx="2589513" cy="438480"/>
          </a:xfrm>
          <a:prstGeom prst="roundRect">
            <a:avLst/>
          </a:prstGeom>
          <a:solidFill>
            <a:schemeClr val="bg2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Банковские трояны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1447638">
            <a:off x="1396189" y="3205181"/>
            <a:ext cx="1761420" cy="349579"/>
          </a:xfrm>
          <a:prstGeom prst="roundRect">
            <a:avLst/>
          </a:prstGeom>
          <a:solidFill>
            <a:schemeClr val="bg2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Шпионы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311364">
            <a:off x="1412530" y="3828240"/>
            <a:ext cx="1869085" cy="362144"/>
          </a:xfrm>
          <a:prstGeom prst="roundRect">
            <a:avLst/>
          </a:prstGeom>
          <a:solidFill>
            <a:schemeClr val="bg2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Таргетированные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вредоносы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7718" y="4763599"/>
            <a:ext cx="3933001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и как они попадают к пользователям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491693">
            <a:off x="6276480" y="2005912"/>
            <a:ext cx="1431512" cy="408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21211625">
            <a:off x="5858321" y="2735494"/>
            <a:ext cx="2267827" cy="408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Таргетированные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email/IM/SMS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427756">
            <a:off x="5953593" y="3438281"/>
            <a:ext cx="1923553" cy="408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Пиратские приложения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0894657">
            <a:off x="5710728" y="4094101"/>
            <a:ext cx="1431512" cy="408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Поддельные приложения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Взрывной рост атак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355" y="686440"/>
            <a:ext cx="8807845" cy="46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Взрывной рост атак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2"/>
          <a:stretch/>
        </p:blipFill>
        <p:spPr>
          <a:xfrm>
            <a:off x="1110373" y="3588088"/>
            <a:ext cx="1818019" cy="1581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6464" y="5088898"/>
            <a:ext cx="458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32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IT </a:t>
            </a:r>
            <a:r>
              <a:rPr lang="en-US" dirty="0">
                <a:solidFill>
                  <a:srgbClr val="232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evolution in </a:t>
            </a:r>
            <a:r>
              <a:rPr lang="en-US" dirty="0" smtClean="0">
                <a:solidFill>
                  <a:srgbClr val="232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2015 report by Kaspersky lab</a:t>
            </a:r>
            <a:endParaRPr lang="en-US" i="0" dirty="0">
              <a:solidFill>
                <a:srgbClr val="2326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4576" y="857076"/>
            <a:ext cx="366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мобильных </a:t>
            </a:r>
            <a:r>
              <a:rPr lang="ru-RU" b="1" dirty="0" err="1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вредоносов</a:t>
            </a:r>
            <a:r>
              <a:rPr lang="en-US" b="1" dirty="0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Q2 </a:t>
            </a:r>
            <a:r>
              <a:rPr lang="en-US" b="1" dirty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b="1" dirty="0">
              <a:solidFill>
                <a:srgbClr val="006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208" y="852882"/>
            <a:ext cx="2972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</a:t>
            </a:r>
            <a:r>
              <a:rPr lang="en-US" b="1" dirty="0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b="1" dirty="0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мобильных </a:t>
            </a:r>
            <a:r>
              <a:rPr lang="ru-RU" b="1" dirty="0" err="1" smtClean="0">
                <a:solidFill>
                  <a:srgbClr val="00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вредоносов</a:t>
            </a:r>
            <a:endParaRPr lang="en-US" b="1" i="0" dirty="0">
              <a:solidFill>
                <a:srgbClr val="006D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532" y="1237293"/>
            <a:ext cx="5236894" cy="2795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92" y="1118260"/>
            <a:ext cx="3955721" cy="21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Банковские трояны в мобильном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139" t="30445"/>
          <a:stretch/>
        </p:blipFill>
        <p:spPr>
          <a:xfrm>
            <a:off x="159892" y="900116"/>
            <a:ext cx="3853565" cy="1562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95" y="1673867"/>
            <a:ext cx="4503385" cy="2180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21" y="2589319"/>
            <a:ext cx="5076564" cy="231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256" y="1962730"/>
            <a:ext cx="3420380" cy="2666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2641" y="594279"/>
            <a:ext cx="2136304" cy="140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732" y="2128188"/>
            <a:ext cx="3295148" cy="23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92088" y="41510"/>
            <a:ext cx="9409112" cy="90011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или Управление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!?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123918" y="756662"/>
            <a:ext cx="4483779" cy="51211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по безопасности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177"/>
          <p:cNvSpPr/>
          <p:nvPr/>
        </p:nvSpPr>
        <p:spPr>
          <a:xfrm>
            <a:off x="3123918" y="4678048"/>
            <a:ext cx="2192380" cy="6607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730328" y="3301415"/>
            <a:ext cx="5133929" cy="3090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MDM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13" y="3301415"/>
            <a:ext cx="2017465" cy="2017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13" y="762481"/>
            <a:ext cx="1868607" cy="20126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6310" y="1270863"/>
            <a:ext cx="3388413" cy="965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89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вредоносов</a:t>
            </a:r>
            <a:endParaRPr lang="en-US" sz="18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en-US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en-US" sz="18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89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en-US" sz="18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58162" y="1270862"/>
            <a:ext cx="3388413" cy="125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пароль-то есть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9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зашифрованы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9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Потерял/украли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9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6310" y="3756454"/>
            <a:ext cx="3616438" cy="154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и контроль приложений</a:t>
            </a:r>
            <a:endParaRPr lang="en-US" sz="18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Блокировка устройства</a:t>
            </a: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паролю</a:t>
            </a:r>
            <a:endParaRPr lang="en-US" sz="18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endParaRPr lang="en-US" sz="18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8162" y="3756455"/>
            <a:ext cx="3643038" cy="154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Вредоносы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</a:t>
            </a:r>
            <a:r>
              <a:rPr lang="en-US" sz="189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SMS, </a:t>
            </a: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  <a:endParaRPr lang="en-US" sz="189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от 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US" sz="189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96" indent="-151196">
              <a:buClr>
                <a:srgbClr val="258D8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Жесткие ограничения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используют другое устройство</a:t>
            </a:r>
            <a:r>
              <a:rPr lang="en-US" sz="189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9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 flipH="1">
            <a:off x="7301499" y="1883880"/>
            <a:ext cx="1693756" cy="2304255"/>
            <a:chOff x="575557" y="1827579"/>
            <a:chExt cx="810089" cy="2256339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 rot="16200000">
              <a:off x="-408595" y="2811731"/>
              <a:ext cx="2256338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4800" b="1" baseline="-25000" dirty="0" smtClean="0">
                  <a:solidFill>
                    <a:srgbClr val="39897A"/>
                  </a:solidFill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все</a:t>
              </a:r>
              <a:endParaRPr lang="en-US" altLang="en-US" sz="48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Left Bracket 1"/>
            <p:cNvSpPr/>
            <p:nvPr/>
          </p:nvSpPr>
          <p:spPr>
            <a:xfrm>
              <a:off x="1133618" y="2028370"/>
              <a:ext cx="252028" cy="2055548"/>
            </a:xfrm>
            <a:prstGeom prst="leftBracket">
              <a:avLst/>
            </a:prstGeom>
            <a:ln w="190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89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7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9" grpId="0"/>
      <p:bldP spid="20" grpId="0"/>
      <p:bldP spid="20" grpId="1"/>
    </p:bldLst>
  </p:timing>
</p:sld>
</file>

<file path=ppt/theme/theme1.xml><?xml version="1.0" encoding="utf-8"?>
<a:theme xmlns:a="http://schemas.openxmlformats.org/drawingml/2006/main" name="Наполнение">
  <a:themeElements>
    <a:clrScheme name="Kaspersky-mai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7360"/>
      </a:accent1>
      <a:accent2>
        <a:srgbClr val="39B54A"/>
      </a:accent2>
      <a:accent3>
        <a:srgbClr val="EC008C"/>
      </a:accent3>
      <a:accent4>
        <a:srgbClr val="00AEEF"/>
      </a:accent4>
      <a:accent5>
        <a:srgbClr val="662D91"/>
      </a:accent5>
      <a:accent6>
        <a:srgbClr val="F79646"/>
      </a:accent6>
      <a:hlink>
        <a:srgbClr val="006D55"/>
      </a:hlink>
      <a:folHlink>
        <a:srgbClr val="00362A"/>
      </a:folHlink>
    </a:clrScheme>
    <a:fontScheme name="Kaspersky">
      <a:majorFont>
        <a:latin typeface="Lab GothicCTT Medium"/>
        <a:ea typeface=""/>
        <a:cs typeface=""/>
      </a:majorFont>
      <a:minorFont>
        <a:latin typeface="Lab GothicC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0F9698ACB794B9F09140F0808A3CC" ma:contentTypeVersion="1" ma:contentTypeDescription="Create a new document." ma:contentTypeScope="" ma:versionID="334e15ba4e7cf4ba7f34f2af04135b7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B1393-19C8-4BA7-80C7-431D46144FBE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8E0EFB-D940-40AE-B1B5-D31A391A0A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51817-779C-4AD5-9FE7-D89F290DA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472</Words>
  <Application>Microsoft Office PowerPoint</Application>
  <PresentationFormat>Произвольный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Наполнение</vt:lpstr>
      <vt:lpstr>Управление или безопасность эволюция стратегии адаптации мобильных технологий для бизнеса</vt:lpstr>
      <vt:lpstr>Работа – это больше не точка «привязки»</vt:lpstr>
      <vt:lpstr>BYOD или CYOD – что выбрать?</vt:lpstr>
      <vt:lpstr>Риски безопасности</vt:lpstr>
      <vt:lpstr>Смартфон – это мини ПК, а значит и объект угроз</vt:lpstr>
      <vt:lpstr>Взрывной рост атак </vt:lpstr>
      <vt:lpstr>Взрывной рост атак</vt:lpstr>
      <vt:lpstr>Банковские трояны в мобильном </vt:lpstr>
      <vt:lpstr>Безопасность или Управление!?   </vt:lpstr>
      <vt:lpstr>Решение Kaspersky Mobile Security</vt:lpstr>
      <vt:lpstr>Mobile device management</vt:lpstr>
      <vt:lpstr>Управление все-в-одном</vt:lpstr>
      <vt:lpstr>Спасибо!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Alexey Pankratov</cp:lastModifiedBy>
  <cp:revision>390</cp:revision>
  <cp:lastPrinted>2013-05-13T09:29:34Z</cp:lastPrinted>
  <dcterms:created xsi:type="dcterms:W3CDTF">2013-03-22T11:06:22Z</dcterms:created>
  <dcterms:modified xsi:type="dcterms:W3CDTF">2015-10-16T12:50:52Z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0x010100EB20F9698ACB794B9F09140F0808A3CC</vt:lpwstr>
  </property>
</Properties>
</file>